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  <p15:guide id="3" pos="58" userDrawn="1">
          <p15:clr>
            <a:srgbClr val="A4A3A4"/>
          </p15:clr>
        </p15:guide>
        <p15:guide id="4" pos="618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91" d="100"/>
          <a:sy n="91" d="100"/>
        </p:scale>
        <p:origin x="1420" y="48"/>
      </p:cViewPr>
      <p:guideLst>
        <p:guide orient="horz" pos="2160"/>
        <p:guide pos="3120"/>
        <p:guide pos="58"/>
        <p:guide pos="61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100A-B6A3-46E6-992B-AFD0BFACDF5F}" type="datetimeFigureOut">
              <a:rPr lang="de-DE" smtClean="0"/>
              <a:t>21.03.2018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2D8A-04FC-4251-BDAF-63649A2431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5509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100A-B6A3-46E6-992B-AFD0BFACDF5F}" type="datetimeFigureOut">
              <a:rPr lang="de-DE" smtClean="0"/>
              <a:t>21.03.2018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2D8A-04FC-4251-BDAF-63649A2431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7912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100A-B6A3-46E6-992B-AFD0BFACDF5F}" type="datetimeFigureOut">
              <a:rPr lang="de-DE" smtClean="0"/>
              <a:t>21.03.2018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2D8A-04FC-4251-BDAF-63649A2431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3830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100A-B6A3-46E6-992B-AFD0BFACDF5F}" type="datetimeFigureOut">
              <a:rPr lang="de-DE" smtClean="0"/>
              <a:t>21.03.2018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2D8A-04FC-4251-BDAF-63649A2431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744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100A-B6A3-46E6-992B-AFD0BFACDF5F}" type="datetimeFigureOut">
              <a:rPr lang="de-DE" smtClean="0"/>
              <a:t>21.03.2018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2D8A-04FC-4251-BDAF-63649A2431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4108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100A-B6A3-46E6-992B-AFD0BFACDF5F}" type="datetimeFigureOut">
              <a:rPr lang="de-DE" smtClean="0"/>
              <a:t>21.03.2018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2D8A-04FC-4251-BDAF-63649A2431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825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100A-B6A3-46E6-992B-AFD0BFACDF5F}" type="datetimeFigureOut">
              <a:rPr lang="de-DE" smtClean="0"/>
              <a:t>21.03.2018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2D8A-04FC-4251-BDAF-63649A2431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3772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100A-B6A3-46E6-992B-AFD0BFACDF5F}" type="datetimeFigureOut">
              <a:rPr lang="de-DE" smtClean="0"/>
              <a:t>21.03.2018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2D8A-04FC-4251-BDAF-63649A2431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0526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100A-B6A3-46E6-992B-AFD0BFACDF5F}" type="datetimeFigureOut">
              <a:rPr lang="de-DE" smtClean="0"/>
              <a:t>21.03.2018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2D8A-04FC-4251-BDAF-63649A2431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9528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100A-B6A3-46E6-992B-AFD0BFACDF5F}" type="datetimeFigureOut">
              <a:rPr lang="de-DE" smtClean="0"/>
              <a:t>21.03.2018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2D8A-04FC-4251-BDAF-63649A2431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5092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100A-B6A3-46E6-992B-AFD0BFACDF5F}" type="datetimeFigureOut">
              <a:rPr lang="de-DE" smtClean="0"/>
              <a:t>21.03.2018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2D8A-04FC-4251-BDAF-63649A2431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268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5100A-B6A3-46E6-992B-AFD0BFACDF5F}" type="datetimeFigureOut">
              <a:rPr lang="de-DE" smtClean="0"/>
              <a:t>21.03.2018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62D8A-04FC-4251-BDAF-63649A2431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7797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2CC576EA-F98A-4956-9BA8-5A0313D6D1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3089814"/>
              </p:ext>
            </p:extLst>
          </p:nvPr>
        </p:nvGraphicFramePr>
        <p:xfrm>
          <a:off x="92075" y="1116824"/>
          <a:ext cx="9729000" cy="54544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1500">
                  <a:extLst>
                    <a:ext uri="{9D8B030D-6E8A-4147-A177-3AD203B41FA5}">
                      <a16:colId xmlns:a16="http://schemas.microsoft.com/office/drawing/2014/main" val="2512801601"/>
                    </a:ext>
                  </a:extLst>
                </a:gridCol>
                <a:gridCol w="1621500">
                  <a:extLst>
                    <a:ext uri="{9D8B030D-6E8A-4147-A177-3AD203B41FA5}">
                      <a16:colId xmlns:a16="http://schemas.microsoft.com/office/drawing/2014/main" val="338188449"/>
                    </a:ext>
                  </a:extLst>
                </a:gridCol>
                <a:gridCol w="1621500">
                  <a:extLst>
                    <a:ext uri="{9D8B030D-6E8A-4147-A177-3AD203B41FA5}">
                      <a16:colId xmlns:a16="http://schemas.microsoft.com/office/drawing/2014/main" val="1490565506"/>
                    </a:ext>
                  </a:extLst>
                </a:gridCol>
                <a:gridCol w="1621500">
                  <a:extLst>
                    <a:ext uri="{9D8B030D-6E8A-4147-A177-3AD203B41FA5}">
                      <a16:colId xmlns:a16="http://schemas.microsoft.com/office/drawing/2014/main" val="4237942027"/>
                    </a:ext>
                  </a:extLst>
                </a:gridCol>
                <a:gridCol w="1621500">
                  <a:extLst>
                    <a:ext uri="{9D8B030D-6E8A-4147-A177-3AD203B41FA5}">
                      <a16:colId xmlns:a16="http://schemas.microsoft.com/office/drawing/2014/main" val="2787574758"/>
                    </a:ext>
                  </a:extLst>
                </a:gridCol>
                <a:gridCol w="1621500">
                  <a:extLst>
                    <a:ext uri="{9D8B030D-6E8A-4147-A177-3AD203B41FA5}">
                      <a16:colId xmlns:a16="http://schemas.microsoft.com/office/drawing/2014/main" val="589505343"/>
                    </a:ext>
                  </a:extLst>
                </a:gridCol>
              </a:tblGrid>
              <a:tr h="1090889"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Playfair Display Black" panose="00000A00000000000000" pitchFamily="50" charset="0"/>
                        </a:rPr>
                        <a:t>Das bin ich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Playfair Display Black" panose="00000A00000000000000" pitchFamily="50" charset="0"/>
                        </a:rPr>
                        <a:t>Idee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Playfair Display Black" panose="00000A00000000000000" pitchFamily="50" charset="0"/>
                        </a:rPr>
                        <a:t>Auto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Playfair Display Black" panose="00000A00000000000000" pitchFamily="50" charset="0"/>
                        </a:rPr>
                        <a:t>Fahrrad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Playfair Display Black" panose="00000A00000000000000" pitchFamily="50" charset="0"/>
                        </a:rPr>
                        <a:t>Vorschlag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Playfair Display Black" panose="00000A00000000000000" pitchFamily="50" charset="0"/>
                        </a:rPr>
                        <a:t>Hinweis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907312248"/>
                  </a:ext>
                </a:extLst>
              </a:tr>
              <a:tr h="1090889"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Playfair Display Black" panose="00000A00000000000000" pitchFamily="50" charset="0"/>
                        </a:rPr>
                        <a:t>Eile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Playfair Display Black" panose="00000A00000000000000" pitchFamily="50" charset="0"/>
                        </a:rPr>
                        <a:t>Sicherheit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Playfair Display Black" panose="00000A00000000000000" pitchFamily="50" charset="0"/>
                        </a:rPr>
                        <a:t>Pferd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Playfair Display Black" panose="00000A00000000000000" pitchFamily="50" charset="0"/>
                        </a:rPr>
                        <a:t>Deine Stimmung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Playfair Display Black" panose="00000A00000000000000" pitchFamily="50" charset="0"/>
                        </a:rPr>
                        <a:t>Handy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Playfair Display Black" panose="00000A00000000000000" pitchFamily="50" charset="0"/>
                        </a:rPr>
                        <a:t>Buch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934149567"/>
                  </a:ext>
                </a:extLst>
              </a:tr>
              <a:tr h="1090889"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Playfair Display Black" panose="00000A00000000000000" pitchFamily="50" charset="0"/>
                        </a:rPr>
                        <a:t>Müdigkeit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Playfair Display Black" panose="00000A00000000000000" pitchFamily="50" charset="0"/>
                        </a:rPr>
                        <a:t>Erfolg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Playfair Display Black" panose="00000A00000000000000" pitchFamily="50" charset="0"/>
                        </a:rPr>
                        <a:t>Was ist denn das?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Playfair Display Black" panose="00000A00000000000000" pitchFamily="50" charset="0"/>
                        </a:rPr>
                        <a:t>Qualität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Playfair Display Black" panose="00000A00000000000000" pitchFamily="50" charset="0"/>
                        </a:rPr>
                        <a:t>Mehr Power!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Playfair Display Black" panose="00000A00000000000000" pitchFamily="50" charset="0"/>
                        </a:rPr>
                        <a:t>Maschine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594473642"/>
                  </a:ext>
                </a:extLst>
              </a:tr>
              <a:tr h="1090889"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Playfair Display Black" panose="00000A00000000000000" pitchFamily="50" charset="0"/>
                        </a:rPr>
                        <a:t>Geld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Playfair Display Black" panose="00000A00000000000000" pitchFamily="50" charset="0"/>
                        </a:rPr>
                        <a:t>Führung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Playfair Display Black" panose="00000A00000000000000" pitchFamily="50" charset="0"/>
                        </a:rPr>
                        <a:t>Risiko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Playfair Display Black" panose="00000A00000000000000" pitchFamily="50" charset="0"/>
                        </a:rPr>
                        <a:t>Optionen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Playfair Display Black" panose="00000A00000000000000" pitchFamily="50" charset="0"/>
                        </a:rPr>
                        <a:t>Gefahr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Playfair Display Black" panose="00000A00000000000000" pitchFamily="50" charset="0"/>
                        </a:rPr>
                        <a:t>Zusammenhang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243957537"/>
                  </a:ext>
                </a:extLst>
              </a:tr>
              <a:tr h="1090889"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Playfair Display Black" panose="00000A00000000000000" pitchFamily="50" charset="0"/>
                        </a:rPr>
                        <a:t>Gespräch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Playfair Display Black" panose="00000A00000000000000" pitchFamily="50" charset="0"/>
                        </a:rPr>
                        <a:t>Zustimmung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Playfair Display Black" panose="00000A00000000000000" pitchFamily="50" charset="0"/>
                        </a:rPr>
                        <a:t>Werkzeug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Playfair Display Black" panose="00000A00000000000000" pitchFamily="50" charset="0"/>
                        </a:rPr>
                        <a:t>Lupe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Playfair Display Black" panose="00000A00000000000000" pitchFamily="50" charset="0"/>
                        </a:rPr>
                        <a:t>Kompass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Playfair Display Black" panose="00000A00000000000000" pitchFamily="50" charset="0"/>
                        </a:rPr>
                        <a:t>Zeit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4293715661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59F0AB3C-E3B4-445D-B875-DD56844FD512}"/>
              </a:ext>
            </a:extLst>
          </p:cNvPr>
          <p:cNvSpPr txBox="1"/>
          <p:nvPr/>
        </p:nvSpPr>
        <p:spPr>
          <a:xfrm>
            <a:off x="8445269" y="6640568"/>
            <a:ext cx="1449436" cy="217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13" dirty="0">
                <a:latin typeface="Playfair Display Black" panose="00000A00000000000000" pitchFamily="50" charset="0"/>
              </a:rPr>
              <a:t>Quelle: Lars Richter, 2017</a:t>
            </a:r>
          </a:p>
        </p:txBody>
      </p:sp>
      <p:grpSp>
        <p:nvGrpSpPr>
          <p:cNvPr id="6" name="Group 1">
            <a:extLst>
              <a:ext uri="{FF2B5EF4-FFF2-40B4-BE49-F238E27FC236}">
                <a16:creationId xmlns:a16="http://schemas.microsoft.com/office/drawing/2014/main" id="{DA061158-6AEE-419E-9536-6106588E4C56}"/>
              </a:ext>
            </a:extLst>
          </p:cNvPr>
          <p:cNvGrpSpPr/>
          <p:nvPr/>
        </p:nvGrpSpPr>
        <p:grpSpPr>
          <a:xfrm>
            <a:off x="264505" y="0"/>
            <a:ext cx="4602321" cy="1588603"/>
            <a:chOff x="734043" y="1946222"/>
            <a:chExt cx="7671653" cy="1955204"/>
          </a:xfrm>
        </p:grpSpPr>
        <p:sp>
          <p:nvSpPr>
            <p:cNvPr id="7" name="Parallelogram 5">
              <a:extLst>
                <a:ext uri="{FF2B5EF4-FFF2-40B4-BE49-F238E27FC236}">
                  <a16:creationId xmlns:a16="http://schemas.microsoft.com/office/drawing/2014/main" id="{E9F1F209-6562-437A-8112-D75281827CC0}"/>
                </a:ext>
              </a:extLst>
            </p:cNvPr>
            <p:cNvSpPr/>
            <p:nvPr/>
          </p:nvSpPr>
          <p:spPr>
            <a:xfrm>
              <a:off x="734043" y="2530052"/>
              <a:ext cx="6121252" cy="561677"/>
            </a:xfrm>
            <a:prstGeom prst="parallelogram">
              <a:avLst/>
            </a:prstGeom>
            <a:solidFill>
              <a:schemeClr val="tx1"/>
            </a:solidFill>
            <a:ln>
              <a:noFill/>
            </a:ln>
            <a:effectLst>
              <a:outerShdw blurRad="203200" sx="102000" sy="102000" algn="ctr" rotWithShape="0">
                <a:prstClr val="black">
                  <a:alpha val="3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975" b="1">
                <a:latin typeface="Roboto Condensed" charset="0"/>
                <a:ea typeface="Roboto Condensed" charset="0"/>
                <a:cs typeface="Roboto Condensed" charset="0"/>
              </a:endParaRPr>
            </a:p>
          </p:txBody>
        </p:sp>
        <p:sp>
          <p:nvSpPr>
            <p:cNvPr id="8" name="Title 4">
              <a:extLst>
                <a:ext uri="{FF2B5EF4-FFF2-40B4-BE49-F238E27FC236}">
                  <a16:creationId xmlns:a16="http://schemas.microsoft.com/office/drawing/2014/main" id="{0AF3A55D-532C-46B7-B719-E7597D144230}"/>
                </a:ext>
              </a:extLst>
            </p:cNvPr>
            <p:cNvSpPr txBox="1">
              <a:spLocks/>
            </p:cNvSpPr>
            <p:nvPr/>
          </p:nvSpPr>
          <p:spPr>
            <a:xfrm>
              <a:off x="838199" y="1946222"/>
              <a:ext cx="7567497" cy="1955204"/>
            </a:xfrm>
            <a:prstGeom prst="rect">
              <a:avLst/>
            </a:prstGeom>
          </p:spPr>
          <p:txBody>
            <a:bodyPr/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3600" kern="1200">
                  <a:solidFill>
                    <a:schemeClr val="tx1"/>
                  </a:solidFill>
                  <a:latin typeface="Playfair Display Black" charset="0"/>
                  <a:ea typeface="Playfair Display Black" charset="0"/>
                  <a:cs typeface="Playfair Display Black" charset="0"/>
                </a:defRPr>
              </a:lvl1pPr>
            </a:lstStyle>
            <a:p>
              <a:pPr algn="l">
                <a:lnSpc>
                  <a:spcPct val="100000"/>
                </a:lnSpc>
              </a:pPr>
              <a:r>
                <a:rPr lang="en-US" sz="2925" b="1" dirty="0"/>
                <a:t>ITT </a:t>
              </a:r>
              <a:r>
                <a:rPr lang="en-US" sz="2925" b="1" dirty="0" err="1"/>
                <a:t>Methoden</a:t>
              </a:r>
              <a:r>
                <a:rPr lang="en-US" sz="2925" b="1" dirty="0"/>
                <a:t>-Toolkit</a:t>
              </a:r>
            </a:p>
            <a:p>
              <a:pPr algn="l">
                <a:lnSpc>
                  <a:spcPct val="100000"/>
                </a:lnSpc>
              </a:pPr>
              <a:r>
                <a:rPr lang="en-US" sz="2275" b="1" dirty="0" err="1">
                  <a:solidFill>
                    <a:schemeClr val="bg1"/>
                  </a:solidFill>
                </a:rPr>
                <a:t>Wandernde</a:t>
              </a:r>
              <a:r>
                <a:rPr lang="en-US" sz="2275" b="1" dirty="0">
                  <a:solidFill>
                    <a:schemeClr val="bg1"/>
                  </a:solidFill>
                </a:rPr>
                <a:t> </a:t>
              </a:r>
              <a:r>
                <a:rPr lang="en-US" sz="2275" b="1" dirty="0" err="1">
                  <a:solidFill>
                    <a:schemeClr val="bg1"/>
                  </a:solidFill>
                </a:rPr>
                <a:t>Sketchnotes</a:t>
              </a:r>
              <a:endParaRPr lang="en-US" sz="2275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D2CE74EB-8186-461D-AEA9-8864A3DEEC42}"/>
              </a:ext>
            </a:extLst>
          </p:cNvPr>
          <p:cNvSpPr txBox="1"/>
          <p:nvPr/>
        </p:nvSpPr>
        <p:spPr>
          <a:xfrm>
            <a:off x="0" y="6615626"/>
            <a:ext cx="1636987" cy="2423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sz="975" dirty="0">
                <a:latin typeface="Playfair Display Black" panose="00000A00000000000000" pitchFamily="50" charset="0"/>
              </a:rPr>
              <a:t>Prof. Dr. Christian Zagel</a:t>
            </a:r>
          </a:p>
        </p:txBody>
      </p:sp>
    </p:spTree>
    <p:extLst>
      <p:ext uri="{BB962C8B-B14F-4D97-AF65-F5344CB8AC3E}">
        <p14:creationId xmlns:p14="http://schemas.microsoft.com/office/powerpoint/2010/main" val="4083516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55</Words>
  <Application>Microsoft Office PowerPoint</Application>
  <PresentationFormat>A4-Papier (210 x 297 mm)</PresentationFormat>
  <Paragraphs>34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Playfair Display Black</vt:lpstr>
      <vt:lpstr>Roboto Condensed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Christian Prof. Dr. Zagel</dc:creator>
  <cp:lastModifiedBy>Christian Prof. Dr. Zagel</cp:lastModifiedBy>
  <cp:revision>3</cp:revision>
  <cp:lastPrinted>2018-03-21T08:01:57Z</cp:lastPrinted>
  <dcterms:created xsi:type="dcterms:W3CDTF">2018-03-21T07:49:16Z</dcterms:created>
  <dcterms:modified xsi:type="dcterms:W3CDTF">2018-03-21T08:04:40Z</dcterms:modified>
</cp:coreProperties>
</file>